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382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4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Choisir entre qui et que; accord du participe passé avec l’objet direct; les actions </a:t>
            </a:r>
            <a:r>
              <a:rPr lang="fr-FR" sz="2800" i="1" dirty="0" smtClean="0"/>
              <a:t>réciproques; personne ne et rien ne 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438400"/>
            <a:ext cx="87630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3812504"/>
            <a:ext cx="2133600" cy="304549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3505200"/>
            <a:ext cx="8534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2800" i="1" dirty="0" smtClean="0"/>
              <a:t>C’est toi ____ m’a donné la lettre ? (qui / que)</a:t>
            </a:r>
          </a:p>
          <a:p>
            <a:pPr marL="514350" indent="-514350">
              <a:buAutoNum type="arabicPeriod"/>
            </a:pPr>
            <a:r>
              <a:rPr lang="fr-FR" sz="2800" i="1" dirty="0" smtClean="0"/>
              <a:t>Oui, c’est le prof ___ ma mère connait. (qui/que)</a:t>
            </a:r>
          </a:p>
          <a:p>
            <a:pPr marL="514350" indent="-514350">
              <a:buAutoNum type="arabicPeriod"/>
            </a:pPr>
            <a:r>
              <a:rPr lang="fr-FR" sz="2800" i="1" dirty="0" smtClean="0"/>
              <a:t> Quelqu’un est dans l’école? (répondez)</a:t>
            </a:r>
          </a:p>
          <a:p>
            <a:pPr marL="514350" indent="-514350">
              <a:buAutoNum type="arabicPeriod"/>
            </a:pPr>
            <a:r>
              <a:rPr lang="fr-FR" sz="2800" i="1" dirty="0" smtClean="0"/>
              <a:t>Quelque chose est moins chère? </a:t>
            </a:r>
            <a:r>
              <a:rPr lang="fr-FR" sz="2800" i="1" dirty="0" smtClean="0"/>
              <a:t>(répondez</a:t>
            </a:r>
            <a:r>
              <a:rPr lang="fr-FR" sz="2800" i="1" dirty="0" smtClean="0"/>
              <a:t>)</a:t>
            </a:r>
          </a:p>
          <a:p>
            <a:pPr marL="514350" indent="-514350">
              <a:buAutoNum type="arabicPeriod"/>
            </a:pPr>
            <a:r>
              <a:rPr lang="fr-FR" sz="2800" i="1" dirty="0" smtClean="0"/>
              <a:t>J’ai </a:t>
            </a:r>
            <a:r>
              <a:rPr lang="fr-FR" sz="2800" i="1" dirty="0" err="1" smtClean="0"/>
              <a:t>écrit__</a:t>
            </a:r>
            <a:r>
              <a:rPr lang="fr-FR" sz="2800" i="1" dirty="0" smtClean="0"/>
              <a:t> la carte postale et je l’ai </a:t>
            </a:r>
            <a:r>
              <a:rPr lang="fr-FR" sz="2800" i="1" dirty="0" err="1" smtClean="0"/>
              <a:t>envoyé__</a:t>
            </a:r>
            <a:r>
              <a:rPr lang="fr-FR" sz="2800" i="1" dirty="0" smtClean="0"/>
              <a:t>.</a:t>
            </a:r>
          </a:p>
          <a:p>
            <a:pPr marL="514350" indent="-514350">
              <a:buAutoNum type="arabicPeriod"/>
            </a:pPr>
            <a:r>
              <a:rPr lang="fr-FR" sz="2800" i="1" dirty="0" smtClean="0"/>
              <a:t>Il a parlé à Thibault.  Thibault lui a parlé.</a:t>
            </a:r>
            <a:br>
              <a:rPr lang="fr-FR" sz="2800" i="1" dirty="0" smtClean="0"/>
            </a:br>
            <a:r>
              <a:rPr lang="fr-FR" sz="2800" i="1" dirty="0" smtClean="0"/>
              <a:t>(combine </a:t>
            </a:r>
            <a:r>
              <a:rPr lang="fr-FR" sz="2800" i="1" dirty="0" err="1" smtClean="0"/>
              <a:t>using</a:t>
            </a:r>
            <a:r>
              <a:rPr lang="fr-FR" sz="2800" i="1" dirty="0" smtClean="0"/>
              <a:t> ils)</a:t>
            </a:r>
            <a:endParaRPr lang="fr-FR" sz="28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10</cp:revision>
  <dcterms:created xsi:type="dcterms:W3CDTF">2011-04-18T10:52:18Z</dcterms:created>
  <dcterms:modified xsi:type="dcterms:W3CDTF">2011-05-04T11:35:06Z</dcterms:modified>
</cp:coreProperties>
</file>